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61" r:id="rId5"/>
    <p:sldId id="262" r:id="rId6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46AC"/>
    <a:srgbClr val="8100A5"/>
    <a:srgbClr val="F5FDF8"/>
    <a:srgbClr val="FCB732"/>
    <a:srgbClr val="59009B"/>
    <a:srgbClr val="160B2E"/>
    <a:srgbClr val="FFB221"/>
    <a:srgbClr val="FF9933"/>
    <a:srgbClr val="FFB51B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34" autoAdjust="0"/>
    <p:restoredTop sz="94660"/>
  </p:normalViewPr>
  <p:slideViewPr>
    <p:cSldViewPr snapToGrid="0" showGuides="1">
      <p:cViewPr>
        <p:scale>
          <a:sx n="12" d="100"/>
          <a:sy n="12" d="100"/>
        </p:scale>
        <p:origin x="2292" y="1314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4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86" indent="0" algn="ctr">
              <a:buNone/>
              <a:defRPr sz="1499"/>
            </a:lvl2pPr>
            <a:lvl3pPr marL="685771" indent="0" algn="ctr">
              <a:buNone/>
              <a:defRPr sz="1351"/>
            </a:lvl3pPr>
            <a:lvl4pPr marL="1028657" indent="0" algn="ctr">
              <a:buNone/>
              <a:defRPr sz="1200"/>
            </a:lvl4pPr>
            <a:lvl5pPr marL="1371543" indent="0" algn="ctr">
              <a:buNone/>
              <a:defRPr sz="1200"/>
            </a:lvl5pPr>
            <a:lvl6pPr marL="1714428" indent="0" algn="ctr">
              <a:buNone/>
              <a:defRPr sz="1200"/>
            </a:lvl6pPr>
            <a:lvl7pPr marL="2057314" indent="0" algn="ctr">
              <a:buNone/>
              <a:defRPr sz="1200"/>
            </a:lvl7pPr>
            <a:lvl8pPr marL="2400200" indent="0" algn="ctr">
              <a:buNone/>
              <a:defRPr sz="1200"/>
            </a:lvl8pPr>
            <a:lvl9pPr marL="2743085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047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815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3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56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7" y="2469625"/>
            <a:ext cx="5915025" cy="4120620"/>
          </a:xfrm>
        </p:spPr>
        <p:txBody>
          <a:bodyPr anchor="b"/>
          <a:lstStyle>
            <a:lvl1pPr>
              <a:defRPr sz="449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7" y="6629228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886" indent="0">
              <a:buNone/>
              <a:defRPr sz="1499">
                <a:solidFill>
                  <a:schemeClr val="tx1">
                    <a:tint val="75000"/>
                  </a:schemeClr>
                </a:solidFill>
              </a:defRPr>
            </a:lvl2pPr>
            <a:lvl3pPr marL="685771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4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2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1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08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118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67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2" y="527406"/>
            <a:ext cx="5915025" cy="1914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428348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86" indent="0">
              <a:buNone/>
              <a:defRPr sz="1499" b="1"/>
            </a:lvl2pPr>
            <a:lvl3pPr marL="685771" indent="0">
              <a:buNone/>
              <a:defRPr sz="1351" b="1"/>
            </a:lvl3pPr>
            <a:lvl4pPr marL="1028657" indent="0">
              <a:buNone/>
              <a:defRPr sz="1200" b="1"/>
            </a:lvl4pPr>
            <a:lvl5pPr marL="1371543" indent="0">
              <a:buNone/>
              <a:defRPr sz="1200" b="1"/>
            </a:lvl5pPr>
            <a:lvl6pPr marL="1714428" indent="0">
              <a:buNone/>
              <a:defRPr sz="1200" b="1"/>
            </a:lvl6pPr>
            <a:lvl7pPr marL="2057314" indent="0">
              <a:buNone/>
              <a:defRPr sz="1200" b="1"/>
            </a:lvl7pPr>
            <a:lvl8pPr marL="2400200" indent="0">
              <a:buNone/>
              <a:defRPr sz="1200" b="1"/>
            </a:lvl8pPr>
            <a:lvl9pPr marL="2743085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3618443"/>
            <a:ext cx="2901255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428348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86" indent="0">
              <a:buNone/>
              <a:defRPr sz="1499" b="1"/>
            </a:lvl2pPr>
            <a:lvl3pPr marL="685771" indent="0">
              <a:buNone/>
              <a:defRPr sz="1351" b="1"/>
            </a:lvl3pPr>
            <a:lvl4pPr marL="1028657" indent="0">
              <a:buNone/>
              <a:defRPr sz="1200" b="1"/>
            </a:lvl4pPr>
            <a:lvl5pPr marL="1371543" indent="0">
              <a:buNone/>
              <a:defRPr sz="1200" b="1"/>
            </a:lvl5pPr>
            <a:lvl6pPr marL="1714428" indent="0">
              <a:buNone/>
              <a:defRPr sz="1200" b="1"/>
            </a:lvl6pPr>
            <a:lvl7pPr marL="2057314" indent="0">
              <a:buNone/>
              <a:defRPr sz="1200" b="1"/>
            </a:lvl7pPr>
            <a:lvl8pPr marL="2400200" indent="0">
              <a:buNone/>
              <a:defRPr sz="1200" b="1"/>
            </a:lvl8pPr>
            <a:lvl9pPr marL="2743085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3618443"/>
            <a:ext cx="2915543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564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75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19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4" y="1426284"/>
            <a:ext cx="3471863" cy="7039681"/>
          </a:xfrm>
        </p:spPr>
        <p:txBody>
          <a:bodyPr/>
          <a:lstStyle>
            <a:lvl1pPr>
              <a:defRPr sz="2401"/>
            </a:lvl1pPr>
            <a:lvl2pPr>
              <a:defRPr sz="2100"/>
            </a:lvl2pPr>
            <a:lvl3pPr>
              <a:defRPr sz="1800"/>
            </a:lvl3pPr>
            <a:lvl4pPr>
              <a:defRPr sz="1499"/>
            </a:lvl4pPr>
            <a:lvl5pPr>
              <a:defRPr sz="1499"/>
            </a:lvl5pPr>
            <a:lvl6pPr>
              <a:defRPr sz="1499"/>
            </a:lvl6pPr>
            <a:lvl7pPr>
              <a:defRPr sz="1499"/>
            </a:lvl7pPr>
            <a:lvl8pPr>
              <a:defRPr sz="1499"/>
            </a:lvl8pPr>
            <a:lvl9pPr>
              <a:defRPr sz="149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86" indent="0">
              <a:buNone/>
              <a:defRPr sz="1050"/>
            </a:lvl2pPr>
            <a:lvl3pPr marL="685771" indent="0">
              <a:buNone/>
              <a:defRPr sz="900"/>
            </a:lvl3pPr>
            <a:lvl4pPr marL="1028657" indent="0">
              <a:buNone/>
              <a:defRPr sz="750"/>
            </a:lvl4pPr>
            <a:lvl5pPr marL="1371543" indent="0">
              <a:buNone/>
              <a:defRPr sz="750"/>
            </a:lvl5pPr>
            <a:lvl6pPr marL="1714428" indent="0">
              <a:buNone/>
              <a:defRPr sz="750"/>
            </a:lvl6pPr>
            <a:lvl7pPr marL="2057314" indent="0">
              <a:buNone/>
              <a:defRPr sz="750"/>
            </a:lvl7pPr>
            <a:lvl8pPr marL="2400200" indent="0">
              <a:buNone/>
              <a:defRPr sz="750"/>
            </a:lvl8pPr>
            <a:lvl9pPr marL="2743085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587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4" y="1426284"/>
            <a:ext cx="3471863" cy="7039681"/>
          </a:xfrm>
        </p:spPr>
        <p:txBody>
          <a:bodyPr anchor="t"/>
          <a:lstStyle>
            <a:lvl1pPr marL="0" indent="0">
              <a:buNone/>
              <a:defRPr sz="2401"/>
            </a:lvl1pPr>
            <a:lvl2pPr marL="342886" indent="0">
              <a:buNone/>
              <a:defRPr sz="2100"/>
            </a:lvl2pPr>
            <a:lvl3pPr marL="685771" indent="0">
              <a:buNone/>
              <a:defRPr sz="1800"/>
            </a:lvl3pPr>
            <a:lvl4pPr marL="1028657" indent="0">
              <a:buNone/>
              <a:defRPr sz="1499"/>
            </a:lvl4pPr>
            <a:lvl5pPr marL="1371543" indent="0">
              <a:buNone/>
              <a:defRPr sz="1499"/>
            </a:lvl5pPr>
            <a:lvl6pPr marL="1714428" indent="0">
              <a:buNone/>
              <a:defRPr sz="1499"/>
            </a:lvl6pPr>
            <a:lvl7pPr marL="2057314" indent="0">
              <a:buNone/>
              <a:defRPr sz="1499"/>
            </a:lvl7pPr>
            <a:lvl8pPr marL="2400200" indent="0">
              <a:buNone/>
              <a:defRPr sz="1499"/>
            </a:lvl8pPr>
            <a:lvl9pPr marL="2743085" indent="0">
              <a:buNone/>
              <a:defRPr sz="14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886" indent="0">
              <a:buNone/>
              <a:defRPr sz="1050"/>
            </a:lvl2pPr>
            <a:lvl3pPr marL="685771" indent="0">
              <a:buNone/>
              <a:defRPr sz="900"/>
            </a:lvl3pPr>
            <a:lvl4pPr marL="1028657" indent="0">
              <a:buNone/>
              <a:defRPr sz="750"/>
            </a:lvl4pPr>
            <a:lvl5pPr marL="1371543" indent="0">
              <a:buNone/>
              <a:defRPr sz="750"/>
            </a:lvl5pPr>
            <a:lvl6pPr marL="1714428" indent="0">
              <a:buNone/>
              <a:defRPr sz="750"/>
            </a:lvl6pPr>
            <a:lvl7pPr marL="2057314" indent="0">
              <a:buNone/>
              <a:defRPr sz="750"/>
            </a:lvl7pPr>
            <a:lvl8pPr marL="2400200" indent="0">
              <a:buNone/>
              <a:defRPr sz="750"/>
            </a:lvl8pPr>
            <a:lvl9pPr marL="2743085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69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9" y="527406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9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8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3E7C2-9348-4C94-BF93-94B45D0FB15C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4" y="9181398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8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9C717-CA58-4C62-9997-079631D7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84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771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3" indent="-171443" algn="l" defTabSz="685771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29" indent="-171443" algn="l" defTabSz="685771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14" indent="-171443" algn="l" defTabSz="685771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499" kern="1200">
          <a:solidFill>
            <a:schemeClr val="tx1"/>
          </a:solidFill>
          <a:latin typeface="+mn-lt"/>
          <a:ea typeface="+mn-ea"/>
          <a:cs typeface="+mn-cs"/>
        </a:defRPr>
      </a:lvl3pPr>
      <a:lvl4pPr marL="1200100" indent="-171443" algn="l" defTabSz="685771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542986" indent="-171443" algn="l" defTabSz="685771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885871" indent="-171443" algn="l" defTabSz="685771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757" indent="-171443" algn="l" defTabSz="685771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643" indent="-171443" algn="l" defTabSz="685771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528" indent="-171443" algn="l" defTabSz="685771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71" algn="l" defTabSz="68577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57" algn="l" defTabSz="68577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43" algn="l" defTabSz="68577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28" algn="l" defTabSz="68577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14" algn="l" defTabSz="68577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00" algn="l" defTabSz="68577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085" algn="l" defTabSz="68577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microsoft.com/office/2007/relationships/hdphoto" Target="NUL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microsoft.com/office/2007/relationships/hdphoto" Target="NUL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litter Patterned Backgrounds Red Backdrops Bokeh Backdrops G-005 | Poster  background design, Background design, Background pattern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1"/>
          <a:stretch/>
        </p:blipFill>
        <p:spPr bwMode="auto">
          <a:xfrm>
            <a:off x="35520" y="0"/>
            <a:ext cx="6812752" cy="990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43" t="14390" r="22479" b="28008"/>
          <a:stretch/>
        </p:blipFill>
        <p:spPr>
          <a:xfrm>
            <a:off x="463126" y="178281"/>
            <a:ext cx="1001109" cy="10538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141935" y="3547902"/>
            <a:ext cx="7141870" cy="9387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S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99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h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i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n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e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99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 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Y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O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U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99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R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202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 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L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I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G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H</a:t>
            </a:r>
            <a:r>
              <a:rPr lang="en-US" sz="55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rPr>
              <a:t>T</a:t>
            </a:r>
            <a:endParaRPr lang="en-US" sz="55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FF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heri Liney" panose="00000400000000000000" pitchFamily="2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5641585"/>
            <a:ext cx="7179830" cy="1883051"/>
            <a:chOff x="1504631" y="4460383"/>
            <a:chExt cx="9040968" cy="3117075"/>
          </a:xfrm>
        </p:grpSpPr>
        <p:sp>
          <p:nvSpPr>
            <p:cNvPr id="11" name="TextBox 10"/>
            <p:cNvSpPr txBox="1"/>
            <p:nvPr/>
          </p:nvSpPr>
          <p:spPr>
            <a:xfrm>
              <a:off x="1504631" y="4460383"/>
              <a:ext cx="89982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err="1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Vòng</a:t>
              </a:r>
              <a:r>
                <a:rPr lang="en-US" sz="2400" dirty="0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 </a:t>
              </a:r>
              <a:r>
                <a:rPr lang="en-US" sz="2400" dirty="0" err="1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sơ</a:t>
              </a:r>
              <a:r>
                <a:rPr lang="en-US" sz="2400" dirty="0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 </a:t>
              </a:r>
              <a:r>
                <a:rPr lang="en-US" sz="2400" dirty="0" err="1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kết</a:t>
              </a:r>
              <a:r>
                <a:rPr lang="en-US" sz="2400" dirty="0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: 10.4.2021</a:t>
              </a:r>
            </a:p>
            <a:p>
              <a:pPr algn="ctr"/>
              <a:r>
                <a:rPr lang="en-US" sz="2400" dirty="0" err="1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Vòng</a:t>
              </a:r>
              <a:r>
                <a:rPr lang="en-US" sz="2400" dirty="0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 </a:t>
              </a:r>
              <a:r>
                <a:rPr lang="en-US" sz="2400" dirty="0" err="1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chung</a:t>
              </a:r>
              <a:r>
                <a:rPr lang="en-US" sz="2400" dirty="0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 </a:t>
              </a:r>
              <a:r>
                <a:rPr lang="en-US" sz="2400" dirty="0" err="1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kết</a:t>
              </a:r>
              <a:r>
                <a:rPr lang="en-US" sz="2400" dirty="0" smtClean="0">
                  <a:solidFill>
                    <a:srgbClr val="FFFE97"/>
                  </a:solidFill>
                  <a:latin typeface="Sitka Heading" panose="02000505000000020004" pitchFamily="2" charset="0"/>
                  <a:ea typeface="BrushScript" panose="02020500000000000000" pitchFamily="18" charset="0"/>
                  <a:cs typeface="BrushScript" panose="02020500000000000000" pitchFamily="18" charset="0"/>
                </a:rPr>
                <a:t>: 24.4.2021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2718115" y="4486142"/>
              <a:ext cx="6619069" cy="1774458"/>
            </a:xfrm>
            <a:prstGeom prst="roundRect">
              <a:avLst/>
            </a:prstGeom>
            <a:noFill/>
            <a:ln w="28575">
              <a:solidFill>
                <a:schemeClr val="accent4">
                  <a:lumMod val="60000"/>
                  <a:lumOff val="40000"/>
                </a:schemeClr>
              </a:solidFill>
            </a:ln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4018209" y="5255076"/>
              <a:ext cx="4121240" cy="0"/>
            </a:xfrm>
            <a:prstGeom prst="line">
              <a:avLst/>
            </a:prstGeom>
            <a:ln>
              <a:solidFill>
                <a:srgbClr val="FF3A6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504631" y="5713538"/>
              <a:ext cx="90409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err="1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Một</a:t>
              </a:r>
              <a:r>
                <a:rPr lang="en-US" sz="2400" dirty="0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 </a:t>
              </a:r>
              <a:r>
                <a:rPr lang="en-US" sz="2400" dirty="0" err="1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chuyến</a:t>
              </a:r>
              <a:r>
                <a:rPr lang="en-US" sz="2400" dirty="0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 </a:t>
              </a:r>
              <a:r>
                <a:rPr lang="en-US" sz="2400" dirty="0" err="1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nghỉ</a:t>
              </a:r>
              <a:r>
                <a:rPr lang="en-US" sz="2400" dirty="0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 </a:t>
              </a:r>
              <a:r>
                <a:rPr lang="en-US" sz="2400" dirty="0" err="1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dưỡng</a:t>
              </a:r>
              <a:r>
                <a:rPr lang="en-US" sz="2400" dirty="0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  </a:t>
              </a:r>
              <a:r>
                <a:rPr lang="en-US" sz="2400" dirty="0" err="1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tại</a:t>
              </a:r>
              <a:r>
                <a:rPr lang="en-US" sz="2400" dirty="0" smtClean="0">
                  <a:solidFill>
                    <a:srgbClr val="E797C6"/>
                  </a:solidFill>
                  <a:latin typeface="iCiel Cucho" pitchFamily="50" charset="0"/>
                  <a:cs typeface="iCiel Cucho" pitchFamily="50" charset="0"/>
                </a:rPr>
                <a:t> Pilgrimage Village </a:t>
              </a:r>
              <a:endParaRPr lang="en-US" sz="2400" dirty="0">
                <a:solidFill>
                  <a:srgbClr val="E797C6"/>
                </a:solidFill>
                <a:latin typeface="iCiel Cucho" pitchFamily="50" charset="0"/>
                <a:cs typeface="iCiel Cucho" pitchFamily="50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34045" y="7023460"/>
              <a:ext cx="188956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dirty="0" err="1">
                  <a:solidFill>
                    <a:srgbClr val="FFFF00"/>
                  </a:solidFill>
                  <a:latin typeface="Cute Jellyfish" pitchFamily="50" charset="0"/>
                </a:rPr>
                <a:t>G</a:t>
              </a:r>
              <a:r>
                <a:rPr lang="en-US" sz="3000" dirty="0" err="1">
                  <a:solidFill>
                    <a:srgbClr val="00B0F0"/>
                  </a:solidFill>
                  <a:latin typeface="Cute Jellyfish" pitchFamily="50" charset="0"/>
                </a:rPr>
                <a:t>i</a:t>
              </a:r>
              <a:r>
                <a:rPr lang="en-US" sz="3000" dirty="0" err="1">
                  <a:solidFill>
                    <a:srgbClr val="92D050"/>
                  </a:solidFill>
                  <a:latin typeface="iCiel Pony" panose="02000000000000000000" pitchFamily="2" charset="0"/>
                </a:rPr>
                <a:t>ả</a:t>
              </a:r>
              <a:r>
                <a:rPr lang="en-US" sz="3000" dirty="0" err="1">
                  <a:solidFill>
                    <a:srgbClr val="FFC000"/>
                  </a:solidFill>
                  <a:latin typeface="Cute Jellyfish" pitchFamily="50" charset="0"/>
                </a:rPr>
                <a:t>i</a:t>
              </a:r>
              <a:r>
                <a:rPr lang="en-US" sz="3000" dirty="0">
                  <a:solidFill>
                    <a:schemeClr val="accent1">
                      <a:lumMod val="75000"/>
                    </a:schemeClr>
                  </a:solidFill>
                  <a:latin typeface="Cute Jellyfish" pitchFamily="50" charset="0"/>
                </a:rPr>
                <a:t> </a:t>
              </a:r>
              <a:r>
                <a:rPr lang="en-US" sz="3000" dirty="0" err="1">
                  <a:solidFill>
                    <a:srgbClr val="FF3300"/>
                  </a:solidFill>
                  <a:latin typeface="Cute Jellyfish" pitchFamily="50" charset="0"/>
                </a:rPr>
                <a:t>n</a:t>
              </a:r>
              <a:r>
                <a:rPr lang="en-US" sz="3000" dirty="0" err="1">
                  <a:solidFill>
                    <a:srgbClr val="FFFF66"/>
                  </a:solidFill>
                  <a:latin typeface="Cute Jellyfish" pitchFamily="50" charset="0"/>
                </a:rPr>
                <a:t>h</a:t>
              </a:r>
              <a:r>
                <a:rPr lang="en-US" sz="3000" dirty="0" err="1">
                  <a:solidFill>
                    <a:srgbClr val="66FF66"/>
                  </a:solidFill>
                  <a:latin typeface="iCiel Pony" panose="02000000000000000000" pitchFamily="2" charset="0"/>
                </a:rPr>
                <a:t>ấ</a:t>
              </a:r>
              <a:r>
                <a:rPr lang="en-US" sz="3000" dirty="0" err="1">
                  <a:solidFill>
                    <a:srgbClr val="FF3399"/>
                  </a:solidFill>
                  <a:latin typeface="Cute Jellyfish" pitchFamily="50" charset="0"/>
                </a:rPr>
                <a:t>t</a:t>
              </a:r>
              <a:endParaRPr lang="en-US" sz="3000" dirty="0">
                <a:solidFill>
                  <a:srgbClr val="FF3399"/>
                </a:solidFill>
                <a:latin typeface="Cute Jellyfish" pitchFamily="50" charset="0"/>
              </a:endParaRPr>
            </a:p>
          </p:txBody>
        </p:sp>
      </p:grpSp>
      <p:pic>
        <p:nvPicPr>
          <p:cNvPr id="1028" name="Picture 4" descr="Tiêu chuẩn background đẹp dành cho công ty là gì | thoi tra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3116263"/>
            <a:ext cx="9753600" cy="649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808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57250"/>
            <a:ext cx="6898373" cy="9985022"/>
            <a:chOff x="0" y="-57250"/>
            <a:chExt cx="6898373" cy="9985022"/>
          </a:xfrm>
        </p:grpSpPr>
        <p:pic>
          <p:nvPicPr>
            <p:cNvPr id="1028" name="Picture 4" descr="Tiêu chuẩn background đẹp dành cho công ty là gì | thoi tra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52" t="-196" r="26205" b="16745"/>
            <a:stretch/>
          </p:blipFill>
          <p:spPr bwMode="auto">
            <a:xfrm>
              <a:off x="0" y="-57250"/>
              <a:ext cx="6848272" cy="99850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043" t="14390" r="22479" b="28008"/>
            <a:stretch/>
          </p:blipFill>
          <p:spPr>
            <a:xfrm>
              <a:off x="290084" y="137276"/>
              <a:ext cx="1179569" cy="1241653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50101" y="1506444"/>
              <a:ext cx="6848272" cy="93871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S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99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h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FF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i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n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e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99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 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7030A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Y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F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O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U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99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R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202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 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206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L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I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G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H</a:t>
              </a:r>
              <a:r>
                <a:rPr lang="en-US" sz="55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F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heri Liney" panose="00000400000000000000" pitchFamily="2" charset="0"/>
                </a:rPr>
                <a:t>T</a:t>
              </a:r>
              <a:endParaRPr lang="en-US" sz="55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heri Liney" panose="000004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5110" y="8838809"/>
              <a:ext cx="67981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dirty="0" smtClean="0">
                  <a:solidFill>
                    <a:schemeClr val="bg1"/>
                  </a:solidFill>
                  <a:latin typeface="iCiel Altus" pitchFamily="2" charset="0"/>
                  <a:cs typeface="iCiel Cucho" pitchFamily="50" charset="0"/>
                </a:rPr>
                <a:t>GIẢI NHẤT: MỘT CHUYẾN NGHỈ DƯỠNG GIA ĐÌNH </a:t>
              </a:r>
            </a:p>
            <a:p>
              <a:pPr algn="ctr"/>
              <a:r>
                <a:rPr lang="en-US" sz="3000" b="1" dirty="0" smtClean="0">
                  <a:solidFill>
                    <a:schemeClr val="bg1"/>
                  </a:solidFill>
                  <a:latin typeface="iCiel Altus" pitchFamily="2" charset="0"/>
                  <a:cs typeface="iCiel Cucho" pitchFamily="50" charset="0"/>
                </a:rPr>
                <a:t> TẠI PILGRIMAGE VILLAGE </a:t>
              </a:r>
              <a:endParaRPr lang="en-US" sz="3000" b="1" dirty="0">
                <a:solidFill>
                  <a:schemeClr val="bg1"/>
                </a:solidFill>
                <a:latin typeface="iCiel Altus" pitchFamily="2" charset="0"/>
                <a:cs typeface="iCiel Cucho" pitchFamily="50" charset="0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759737" y="574307"/>
              <a:ext cx="3429000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800" dirty="0" smtClean="0">
                  <a:solidFill>
                    <a:schemeClr val="bg1"/>
                  </a:solidFill>
                  <a:effectLst>
                    <a:glow rad="228600">
                      <a:schemeClr val="accent1">
                        <a:satMod val="175000"/>
                        <a:alpha val="40000"/>
                      </a:schemeClr>
                    </a:glow>
                  </a:effectLst>
                  <a:latin typeface="Mikela" pitchFamily="50" charset="0"/>
                </a:rPr>
                <a:t>COMING SOON</a:t>
              </a:r>
              <a:endParaRPr lang="en-US" sz="3800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Mikela" pitchFamily="50" charset="0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627633" y="2711117"/>
              <a:ext cx="448055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  <a:latin typeface="Broad" panose="02020500000000000000" pitchFamily="18" charset="0"/>
                  <a:ea typeface="Broad" panose="02020500000000000000" pitchFamily="18" charset="0"/>
                  <a:cs typeface="Broad" panose="02020500000000000000" pitchFamily="18" charset="0"/>
                </a:rPr>
                <a:t>VÒNG SƠ KHẢO</a:t>
              </a:r>
            </a:p>
            <a:p>
              <a:r>
                <a:rPr lang="en-US" dirty="0" smtClean="0">
                  <a:ln w="0"/>
                  <a:gradFill>
                    <a:gsLst>
                      <a:gs pos="21000">
                        <a:srgbClr val="53575C"/>
                      </a:gs>
                      <a:gs pos="88000">
                        <a:srgbClr val="C5C7CA"/>
                      </a:gs>
                    </a:gsLst>
                    <a:lin ang="5400000"/>
                  </a:gradFill>
                  <a:latin typeface="iCiel Cucho" pitchFamily="50" charset="0"/>
                  <a:ea typeface="Broad" panose="02020500000000000000" pitchFamily="18" charset="0"/>
                  <a:cs typeface="iCiel Cucho" pitchFamily="50" charset="0"/>
                </a:rPr>
                <a:t>   </a:t>
              </a:r>
              <a:r>
                <a:rPr lang="en-US" b="1" dirty="0" err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iCiel Cucho" pitchFamily="50" charset="0"/>
                  <a:ea typeface="Broad" panose="02020500000000000000" pitchFamily="18" charset="0"/>
                  <a:cs typeface="iCiel Cucho" pitchFamily="50" charset="0"/>
                </a:rPr>
                <a:t>Thời</a:t>
              </a:r>
              <a:r>
                <a:rPr lang="en-US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iCiel Cucho" pitchFamily="50" charset="0"/>
                  <a:ea typeface="Broad" panose="02020500000000000000" pitchFamily="18" charset="0"/>
                  <a:cs typeface="iCiel Cucho" pitchFamily="50" charset="0"/>
                </a:rPr>
                <a:t> </a:t>
              </a:r>
              <a:r>
                <a:rPr lang="en-US" b="1" dirty="0" err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iCiel Cucho" pitchFamily="50" charset="0"/>
                  <a:ea typeface="Broad" panose="02020500000000000000" pitchFamily="18" charset="0"/>
                  <a:cs typeface="iCiel Cucho" pitchFamily="50" charset="0"/>
                </a:rPr>
                <a:t>gian</a:t>
              </a:r>
              <a:r>
                <a:rPr lang="en-US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iCiel Cucho" pitchFamily="50" charset="0"/>
                  <a:ea typeface="Broad" panose="02020500000000000000" pitchFamily="18" charset="0"/>
                  <a:cs typeface="iCiel Cucho" pitchFamily="50" charset="0"/>
                </a:rPr>
                <a:t>: 15h </a:t>
              </a:r>
              <a:r>
                <a:rPr lang="en-US" b="1" dirty="0" err="1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iCiel Cucho" pitchFamily="50" charset="0"/>
                  <a:ea typeface="Broad" panose="02020500000000000000" pitchFamily="18" charset="0"/>
                  <a:cs typeface="iCiel Cucho" pitchFamily="50" charset="0"/>
                </a:rPr>
                <a:t>Ngày</a:t>
              </a:r>
              <a:r>
                <a:rPr lang="en-US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iCiel Cucho" pitchFamily="50" charset="0"/>
                  <a:ea typeface="Broad" panose="02020500000000000000" pitchFamily="18" charset="0"/>
                  <a:cs typeface="iCiel Cucho" pitchFamily="50" charset="0"/>
                </a:rPr>
                <a:t> 17/04/2021 </a:t>
              </a:r>
              <a:endParaRPr lang="en-US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iCiel Cucho" pitchFamily="50" charset="0"/>
                <a:ea typeface="Broad" panose="02020500000000000000" pitchFamily="18" charset="0"/>
                <a:cs typeface="iCiel Cucho" pitchFamily="50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90845" y="3719850"/>
              <a:ext cx="6286700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Các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bé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học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tại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MN Safari Kid </a:t>
              </a:r>
            </a:p>
            <a:p>
              <a:pPr algn="ctr"/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và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MN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Mặt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Trời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Nhỏ</a:t>
              </a:r>
              <a:endParaRPr lang="en-US" sz="22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iCiel Cucho" pitchFamily="50" charset="0"/>
                <a:ea typeface="Arrus-Black" panose="02020500000000000000" pitchFamily="18" charset="0"/>
                <a:cs typeface="iCiel Cucho" pitchFamily="50" charset="0"/>
              </a:endParaRPr>
            </a:p>
            <a:p>
              <a:pPr algn="ctr"/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Thời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gian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đăng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kí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đến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hết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ngày</a:t>
              </a:r>
              <a:endParaRPr lang="en-US" sz="22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iCiel Cucho" pitchFamily="50" charset="0"/>
                <a:ea typeface="Arrus-Black" panose="02020500000000000000" pitchFamily="18" charset="0"/>
                <a:cs typeface="iCiel Cucho" pitchFamily="50" charset="0"/>
              </a:endParaRPr>
            </a:p>
            <a:p>
              <a:pPr algn="ctr"/>
              <a:r>
                <a:rPr lang="en-US" sz="2200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9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.4.2021</a:t>
              </a:r>
            </a:p>
            <a:p>
              <a:pPr algn="ctr"/>
              <a:endPara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iCiel Cucho" pitchFamily="50" charset="0"/>
                <a:ea typeface="Arrus-Black" panose="02020500000000000000" pitchFamily="18" charset="0"/>
                <a:cs typeface="iCiel Cucho" pitchFamily="50" charset="0"/>
              </a:endParaRPr>
            </a:p>
            <a:p>
              <a:pPr algn="ctr"/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Địa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điểm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tổ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chức</a:t>
              </a:r>
              <a:endParaRPr lang="en-US" sz="22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iCiel Cucho" pitchFamily="50" charset="0"/>
                <a:ea typeface="Arrus-Black" panose="02020500000000000000" pitchFamily="18" charset="0"/>
                <a:cs typeface="iCiel Cucho" pitchFamily="50" charset="0"/>
              </a:endParaRPr>
            </a:p>
            <a:p>
              <a:pPr algn="ctr"/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MN Safari Kid</a:t>
              </a:r>
            </a:p>
            <a:p>
              <a:pPr algn="ctr"/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Số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10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Lê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Quang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r>
                <a:rPr lang="en-US" sz="2200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Đạo</a:t>
              </a:r>
              <a:r>
                <a:rPr lang="en-US" sz="2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ucho" pitchFamily="50" charset="0"/>
                  <a:ea typeface="Arrus-Black" panose="02020500000000000000" pitchFamily="18" charset="0"/>
                  <a:cs typeface="iCiel Cucho" pitchFamily="50" charset="0"/>
                </a:rPr>
                <a:t> </a:t>
              </a:r>
              <a:endPara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iCiel Cucho" pitchFamily="50" charset="0"/>
                <a:ea typeface="Arrus-Black" panose="02020500000000000000" pitchFamily="18" charset="0"/>
                <a:cs typeface="iCiel Cucho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57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-2"/>
            <a:ext cx="7495672" cy="4973446"/>
            <a:chOff x="0" y="-2"/>
            <a:chExt cx="7495672" cy="497344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26" b="24753"/>
            <a:stretch/>
          </p:blipFill>
          <p:spPr>
            <a:xfrm>
              <a:off x="0" y="-2"/>
              <a:ext cx="6858000" cy="4973446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105936" y="591018"/>
              <a:ext cx="6646129" cy="4180160"/>
            </a:xfrm>
            <a:prstGeom prst="rect">
              <a:avLst/>
            </a:prstGeom>
            <a:solidFill>
              <a:srgbClr val="FFF7E1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28950" y="655206"/>
              <a:ext cx="45227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011925"/>
                  </a:solidFill>
                  <a:latin typeface="iCiel Mijas" panose="02000506000000020004" pitchFamily="50" charset="0"/>
                </a:rPr>
                <a:t>PHIẾU ĐĂNG KÍ THAM GIA CHƯƠNG TRÌNH</a:t>
              </a: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12826" y="1607520"/>
              <a:ext cx="6268453" cy="2885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Họ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và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tên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bé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……..………………………………...................................………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Tên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thường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gọi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:……..…………….…..………………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Sinh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ngày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……………………………………………………………………………………………………………………………………………………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Họ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tên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phụ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huynh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……………………………………..…………………………………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Số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điện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thoại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……………………….......…....…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Năng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khiếu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dự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thi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:…………………………………………………………………………..………………………………………………………….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Tên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tiết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mục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:…………………………………………………..…………………………………..……………………………………………………….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Giới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thiệu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về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bé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(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sở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thích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,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tính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cách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,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tài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năng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,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mơ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ước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…):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…………….………………………………………….…………</a:t>
              </a:r>
            </a:p>
            <a:p>
              <a:pPr>
                <a:lnSpc>
                  <a:spcPct val="150000"/>
                </a:lnSpc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………………………………….…………………………………………………………………………………………………………………….……………</a:t>
              </a:r>
            </a:p>
            <a:p>
              <a:pPr>
                <a:lnSpc>
                  <a:spcPct val="150000"/>
                </a:lnSpc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………………………………….…………………………………………………………………………………………………………………….……………</a:t>
              </a:r>
            </a:p>
            <a:p>
              <a:pPr>
                <a:lnSpc>
                  <a:spcPct val="150000"/>
                </a:lnSpc>
              </a:pP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Ciel Mijas" panose="02000506000000020004" pitchFamily="50" charset="0"/>
              </a:endParaRPr>
            </a:p>
            <a:p>
              <a:pPr>
                <a:lnSpc>
                  <a:spcPct val="150000"/>
                </a:lnSpc>
              </a:pPr>
              <a:endParaRPr 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iCiel Mijas" panose="02000506000000020004" pitchFamily="50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149514" y="3941154"/>
              <a:ext cx="234615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Chữ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kí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phụ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huynh</a:t>
              </a:r>
              <a:endParaRPr 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iCiel Mijas" panose="02000506000000020004" pitchFamily="50" charset="0"/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CrisscrossEtching/>
                      </a14:imgEffect>
                      <a14:imgEffect>
                        <a14:sharpenSoften amount="24000"/>
                      </a14:imgEffect>
                      <a14:imgEffect>
                        <a14:colorTemperature colorTemp="6400"/>
                      </a14:imgEffect>
                      <a14:imgEffect>
                        <a14:brightnessContrast bright="-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17" t="14936" r="25088" b="28901"/>
            <a:stretch/>
          </p:blipFill>
          <p:spPr>
            <a:xfrm>
              <a:off x="494471" y="581250"/>
              <a:ext cx="854242" cy="960631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</p:pic>
      </p:grpSp>
      <p:sp>
        <p:nvSpPr>
          <p:cNvPr id="8" name="Rectangle 7"/>
          <p:cNvSpPr/>
          <p:nvPr/>
        </p:nvSpPr>
        <p:spPr>
          <a:xfrm>
            <a:off x="1296658" y="867393"/>
            <a:ext cx="5190847" cy="677108"/>
          </a:xfrm>
          <a:prstGeom prst="rect">
            <a:avLst/>
          </a:prstGeom>
          <a:noFill/>
        </p:spPr>
        <p:txBody>
          <a:bodyPr wrap="none" lIns="91441" tIns="45720" rIns="91441" bIns="45720">
            <a:spAutoFit/>
          </a:bodyPr>
          <a:lstStyle/>
          <a:p>
            <a:pPr algn="ctr"/>
            <a:r>
              <a:rPr lang="en-US" sz="38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Bunny Baby" panose="02000506000000020004" pitchFamily="50" charset="0"/>
              </a:rPr>
              <a:t>“</a:t>
            </a:r>
            <a:r>
              <a:rPr lang="en-US" sz="3800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Bunny Baby" panose="02000506000000020004" pitchFamily="50" charset="0"/>
              </a:rPr>
              <a:t>SHine</a:t>
            </a:r>
            <a:r>
              <a:rPr lang="en-US" sz="38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Bunny Baby" panose="02000506000000020004" pitchFamily="50" charset="0"/>
              </a:rPr>
              <a:t> YOUR LIGHT” MÙA 1</a:t>
            </a:r>
            <a:endParaRPr lang="en-US" sz="3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4947469"/>
            <a:ext cx="7495672" cy="4958531"/>
            <a:chOff x="0" y="4947469"/>
            <a:chExt cx="7495672" cy="4958531"/>
          </a:xfrm>
        </p:grpSpPr>
        <p:grpSp>
          <p:nvGrpSpPr>
            <p:cNvPr id="11" name="Group 10"/>
            <p:cNvGrpSpPr/>
            <p:nvPr/>
          </p:nvGrpSpPr>
          <p:grpSpPr>
            <a:xfrm>
              <a:off x="0" y="4947469"/>
              <a:ext cx="6858000" cy="4958531"/>
              <a:chOff x="0" y="4947469"/>
              <a:chExt cx="6858000" cy="4958531"/>
            </a:xfrm>
          </p:grpSpPr>
          <p:pic>
            <p:nvPicPr>
              <p:cNvPr id="1026" name="Picture 2" descr="حلم الليل ضوء تأثير الخلفية | Backdrops backgrounds, Light background  images, Background images wallpapers"/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6264"/>
              <a:stretch/>
            </p:blipFill>
            <p:spPr bwMode="auto">
              <a:xfrm>
                <a:off x="0" y="4947469"/>
                <a:ext cx="6858000" cy="495853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Rectangle 12"/>
              <p:cNvSpPr/>
              <p:nvPr/>
            </p:nvSpPr>
            <p:spPr>
              <a:xfrm>
                <a:off x="105936" y="5574232"/>
                <a:ext cx="6646129" cy="4180160"/>
              </a:xfrm>
              <a:prstGeom prst="rect">
                <a:avLst/>
              </a:prstGeom>
              <a:solidFill>
                <a:srgbClr val="FFF7E1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1728950" y="5638420"/>
              <a:ext cx="45227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011925"/>
                  </a:solidFill>
                  <a:latin typeface="iCiel Mijas" panose="02000506000000020004" pitchFamily="50" charset="0"/>
                </a:rPr>
                <a:t>PHIẾU ĐĂNG KÍ THAM GIA CHƯƠNG TRÌNH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12826" y="6590734"/>
              <a:ext cx="6268453" cy="2885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Họ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và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tên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bé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……..………………………………...................................………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Tên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thường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gọi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:……..…………….…..………………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Sinh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ngày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……………………………………………………………………………………………………………………………………………………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Họ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tên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phụ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huynh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……………………………………..…………………………………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Số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điện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thoại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……………………….......…....…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Năng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khiếu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dự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thi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:…………………………………………………………………………..………………………………………………………….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Tên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tiết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mục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:…………………………………………………..…………………………………..……………………………………………………….</a:t>
              </a:r>
            </a:p>
            <a:p>
              <a:pPr>
                <a:lnSpc>
                  <a:spcPct val="150000"/>
                </a:lnSpc>
              </a:pP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Giới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thiệu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về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bé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(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sở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thích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,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tính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cách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,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tài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năng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,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mơ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ước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…):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…………….………………………………………….…………</a:t>
              </a:r>
            </a:p>
            <a:p>
              <a:pPr>
                <a:lnSpc>
                  <a:spcPct val="150000"/>
                </a:lnSpc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………………………………….…………………………………………………………………………………………………………………….……………</a:t>
              </a:r>
            </a:p>
            <a:p>
              <a:pPr>
                <a:lnSpc>
                  <a:spcPct val="150000"/>
                </a:lnSpc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………………………………….…………………………………………………………………………………………………………………….……………</a:t>
              </a:r>
            </a:p>
            <a:p>
              <a:pPr>
                <a:lnSpc>
                  <a:spcPct val="150000"/>
                </a:lnSpc>
              </a:pPr>
              <a:endPara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iCiel Mijas" panose="02000506000000020004" pitchFamily="50" charset="0"/>
              </a:endParaRPr>
            </a:p>
            <a:p>
              <a:pPr>
                <a:lnSpc>
                  <a:spcPct val="150000"/>
                </a:lnSpc>
              </a:pPr>
              <a:endParaRPr 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iCiel Mijas" panose="02000506000000020004" pitchFamily="50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49514" y="8924368"/>
              <a:ext cx="234615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Chữ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kí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phụ</a:t>
              </a:r>
              <a:r>
                <a:rPr 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 </a:t>
              </a:r>
              <a:r>
                <a:rPr lang="en-US" sz="1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iCiel Mijas" panose="02000506000000020004" pitchFamily="50" charset="0"/>
                </a:rPr>
                <a:t>huynh</a:t>
              </a:r>
              <a:endParaRPr 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iCiel Mijas" panose="02000506000000020004" pitchFamily="50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CrisscrossEtching/>
                      </a14:imgEffect>
                      <a14:imgEffect>
                        <a14:sharpenSoften amount="24000"/>
                      </a14:imgEffect>
                      <a14:imgEffect>
                        <a14:colorTemperature colorTemp="6400"/>
                      </a14:imgEffect>
                      <a14:imgEffect>
                        <a14:brightnessContrast bright="-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017" t="14936" r="25088" b="28901"/>
            <a:stretch/>
          </p:blipFill>
          <p:spPr>
            <a:xfrm>
              <a:off x="494471" y="5564464"/>
              <a:ext cx="854242" cy="960631"/>
            </a:xfrm>
            <a:prstGeom prst="rect">
              <a:avLst/>
            </a:prstGeom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p:spPr>
        </p:pic>
        <p:sp>
          <p:nvSpPr>
            <p:cNvPr id="10" name="Rectangle 9"/>
            <p:cNvSpPr/>
            <p:nvPr/>
          </p:nvSpPr>
          <p:spPr>
            <a:xfrm>
              <a:off x="1927291" y="5891655"/>
              <a:ext cx="3875676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S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99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H</a:t>
              </a:r>
              <a:r>
                <a:rPr lang="vi-VN" sz="3600" b="1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FF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I</a:t>
              </a:r>
              <a:r>
                <a:rPr lang="vi-VN" sz="3600" b="1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N</a:t>
              </a:r>
              <a:r>
                <a:rPr lang="vi-VN" sz="3600" b="1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E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202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 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7030A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Y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F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O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U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99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R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202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 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206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L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I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G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H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F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T</a:t>
              </a:r>
              <a:endParaRPr 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085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81000" y="217714"/>
            <a:ext cx="6096000" cy="9153526"/>
            <a:chOff x="449874" y="18659"/>
            <a:chExt cx="6096000" cy="9153526"/>
          </a:xfrm>
        </p:grpSpPr>
        <p:pic>
          <p:nvPicPr>
            <p:cNvPr id="3" name="Picture 4" descr="200 664y9y4tu ideas in 2021 | تصميم, نادي ليلي, تصوير سينمائي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9874" y="18659"/>
              <a:ext cx="6096000" cy="9153526"/>
            </a:xfrm>
            <a:prstGeom prst="rect">
              <a:avLst/>
            </a:prstGeom>
            <a:noFill/>
            <a:effectLst>
              <a:glow rad="127000">
                <a:schemeClr val="accent1">
                  <a:alpha val="84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4871" t="28861" r="3110" b="727"/>
            <a:stretch/>
          </p:blipFill>
          <p:spPr>
            <a:xfrm>
              <a:off x="1954508" y="5463236"/>
              <a:ext cx="2837617" cy="2820733"/>
            </a:xfrm>
            <a:prstGeom prst="ellipse">
              <a:avLst/>
            </a:prstGeom>
            <a:effectLst>
              <a:glow rad="203200">
                <a:srgbClr val="9646AC">
                  <a:alpha val="88000"/>
                </a:srgbClr>
              </a:glow>
            </a:effectLst>
          </p:spPr>
        </p:pic>
        <p:sp>
          <p:nvSpPr>
            <p:cNvPr id="7" name="Rectangle 6"/>
            <p:cNvSpPr/>
            <p:nvPr/>
          </p:nvSpPr>
          <p:spPr>
            <a:xfrm>
              <a:off x="1566939" y="1158228"/>
              <a:ext cx="3875676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S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99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H</a:t>
              </a:r>
              <a:r>
                <a:rPr lang="vi-VN" sz="3600" b="1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FF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I</a:t>
              </a:r>
              <a:r>
                <a:rPr lang="vi-VN" sz="3600" b="1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N</a:t>
              </a:r>
              <a:r>
                <a:rPr lang="vi-VN" sz="3600" b="1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E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202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 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7030A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Y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F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O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U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990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R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202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 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206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L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5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I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B0F0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G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4">
                      <a:lumMod val="60000"/>
                      <a:lumOff val="40000"/>
                    </a:schemeClr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H</a:t>
              </a:r>
              <a:r>
                <a:rPr lang="en-US" sz="3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FF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Cute Jellyfish" pitchFamily="50" charset="0"/>
                </a:rPr>
                <a:t>T</a:t>
              </a:r>
              <a:endParaRPr 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043" t="14390" r="22479" b="28008"/>
            <a:stretch/>
          </p:blipFill>
          <p:spPr>
            <a:xfrm>
              <a:off x="3039725" y="427608"/>
              <a:ext cx="778550" cy="819527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2880069" y="2466539"/>
              <a:ext cx="1140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spc="50" dirty="0" err="1" smtClean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Aachen" panose="02020500000000000000" pitchFamily="18" charset="0"/>
                  <a:ea typeface="Aachen" panose="02020500000000000000" pitchFamily="18" charset="0"/>
                  <a:cs typeface="Aachen" panose="02020500000000000000" pitchFamily="18" charset="0"/>
                </a:rPr>
                <a:t>Thí</a:t>
              </a:r>
              <a:r>
                <a:rPr lang="en-US" b="1" spc="50" dirty="0" smtClean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Aachen" panose="02020500000000000000" pitchFamily="18" charset="0"/>
                  <a:ea typeface="Aachen" panose="02020500000000000000" pitchFamily="18" charset="0"/>
                  <a:cs typeface="Aachen" panose="02020500000000000000" pitchFamily="18" charset="0"/>
                </a:rPr>
                <a:t> </a:t>
              </a:r>
              <a:r>
                <a:rPr lang="en-US" b="1" spc="50" dirty="0" err="1" smtClean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Aachen" panose="02020500000000000000" pitchFamily="18" charset="0"/>
                  <a:ea typeface="Aachen" panose="02020500000000000000" pitchFamily="18" charset="0"/>
                  <a:cs typeface="Aachen" panose="02020500000000000000" pitchFamily="18" charset="0"/>
                </a:rPr>
                <a:t>sinh</a:t>
              </a:r>
              <a:endPara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Aachen" panose="02020500000000000000" pitchFamily="18" charset="0"/>
                <a:ea typeface="Aachen" panose="02020500000000000000" pitchFamily="18" charset="0"/>
                <a:cs typeface="Aachen" panose="02020500000000000000" pitchFamily="18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31998" y="2850385"/>
              <a:ext cx="27867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>
                  <a:solidFill>
                    <a:schemeClr val="bg1"/>
                  </a:solidFill>
                  <a:latin typeface="iCiel Cucho" pitchFamily="50" charset="0"/>
                  <a:cs typeface="iCiel Cucho" pitchFamily="50" charset="0"/>
                </a:rPr>
                <a:t>Lê</a:t>
              </a:r>
              <a:r>
                <a:rPr lang="en-US" sz="2800" dirty="0" smtClean="0">
                  <a:solidFill>
                    <a:schemeClr val="bg1"/>
                  </a:solidFill>
                  <a:latin typeface="iCiel Cucho" pitchFamily="50" charset="0"/>
                  <a:cs typeface="iCiel Cucho" pitchFamily="50" charset="0"/>
                </a:rPr>
                <a:t> </a:t>
              </a:r>
              <a:r>
                <a:rPr lang="en-US" sz="2800" dirty="0" err="1" smtClean="0">
                  <a:solidFill>
                    <a:schemeClr val="bg1"/>
                  </a:solidFill>
                  <a:latin typeface="iCiel Cucho" pitchFamily="50" charset="0"/>
                  <a:cs typeface="iCiel Cucho" pitchFamily="50" charset="0"/>
                </a:rPr>
                <a:t>Quỳnh</a:t>
              </a:r>
              <a:r>
                <a:rPr lang="en-US" sz="2800" dirty="0" smtClean="0">
                  <a:solidFill>
                    <a:schemeClr val="bg1"/>
                  </a:solidFill>
                  <a:latin typeface="iCiel Cucho" pitchFamily="50" charset="0"/>
                  <a:cs typeface="iCiel Cucho" pitchFamily="50" charset="0"/>
                </a:rPr>
                <a:t> </a:t>
              </a:r>
              <a:r>
                <a:rPr lang="en-US" sz="2800" dirty="0" err="1" smtClean="0">
                  <a:solidFill>
                    <a:schemeClr val="bg1"/>
                  </a:solidFill>
                  <a:latin typeface="iCiel Cucho" pitchFamily="50" charset="0"/>
                  <a:cs typeface="iCiel Cucho" pitchFamily="50" charset="0"/>
                </a:rPr>
                <a:t>Phương</a:t>
              </a:r>
              <a:endParaRPr lang="en-US" sz="2800" dirty="0">
                <a:solidFill>
                  <a:schemeClr val="bg1"/>
                </a:solidFill>
                <a:latin typeface="iCiel Cucho" pitchFamily="50" charset="0"/>
                <a:cs typeface="iCiel Cucho" pitchFamily="50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547219" y="4214406"/>
              <a:ext cx="34324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adena" panose="02000503000000020004" pitchFamily="2" charset="0"/>
                </a:rPr>
                <a:t>“MC </a:t>
              </a:r>
              <a:r>
                <a:rPr lang="en-US" b="1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adena" panose="02000503000000020004" pitchFamily="2" charset="0"/>
                </a:rPr>
                <a:t>Quốc</a:t>
              </a:r>
              <a:r>
                <a:rPr lang="en-US" b="1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adena" panose="02000503000000020004" pitchFamily="2" charset="0"/>
                </a:rPr>
                <a:t> </a:t>
              </a:r>
              <a:r>
                <a:rPr lang="en-US" b="1" dirty="0" err="1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adena" panose="02000503000000020004" pitchFamily="2" charset="0"/>
                </a:rPr>
                <a:t>Dân</a:t>
              </a:r>
              <a:r>
                <a:rPr lang="en-US" b="1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iCiel Cadena" panose="02000503000000020004" pitchFamily="2" charset="0"/>
                </a:rPr>
                <a:t>”</a:t>
              </a:r>
              <a:endPara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iCiel Cadena" panose="02000503000000020004" pitchFamily="2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72457" y="4624450"/>
              <a:ext cx="500718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“</a:t>
              </a:r>
              <a:r>
                <a:rPr lang="en-US" sz="2000" spc="300" dirty="0" err="1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Sống</a:t>
              </a:r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 </a:t>
              </a:r>
              <a:r>
                <a:rPr lang="en-US" sz="2000" spc="300" dirty="0" err="1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trong</a:t>
              </a:r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 </a:t>
              </a:r>
              <a:r>
                <a:rPr lang="en-US" sz="2000" spc="300" dirty="0" err="1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đời</a:t>
              </a:r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 </a:t>
              </a:r>
              <a:r>
                <a:rPr lang="en-US" sz="2000" spc="300" dirty="0" err="1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sống</a:t>
              </a:r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 </a:t>
              </a:r>
              <a:r>
                <a:rPr lang="en-US" sz="2000" spc="300" dirty="0" err="1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cần</a:t>
              </a:r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 </a:t>
              </a:r>
              <a:r>
                <a:rPr lang="en-US" sz="2000" spc="300" dirty="0" err="1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có</a:t>
              </a:r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 </a:t>
              </a:r>
              <a:r>
                <a:rPr lang="en-US" sz="2000" spc="300" dirty="0" err="1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một</a:t>
              </a:r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 </a:t>
              </a:r>
              <a:r>
                <a:rPr lang="en-US" sz="2000" spc="300" dirty="0" err="1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tấm</a:t>
              </a:r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 </a:t>
              </a:r>
              <a:r>
                <a:rPr lang="en-US" sz="2000" spc="300" dirty="0" err="1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lòng</a:t>
              </a:r>
              <a:r>
                <a:rPr lang="en-US" sz="2000" spc="300" dirty="0" smtClean="0">
                  <a:solidFill>
                    <a:schemeClr val="bg1"/>
                  </a:solidFill>
                  <a:latin typeface="iCiel Pacifico" panose="02000000000000000000" pitchFamily="2" charset="0"/>
                </a:rPr>
                <a:t>…”</a:t>
              </a:r>
              <a:endParaRPr lang="en-US" sz="2000" spc="300" dirty="0">
                <a:solidFill>
                  <a:schemeClr val="bg1"/>
                </a:solidFill>
                <a:latin typeface="iCiel Pacifico" panose="02000000000000000000" pitchFamily="2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 rot="432870">
              <a:off x="2677845" y="3759200"/>
              <a:ext cx="6749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Aachen" panose="02020500000000000000" pitchFamily="18" charset="0"/>
                  <a:ea typeface="Aachen" panose="02020500000000000000" pitchFamily="18" charset="0"/>
                  <a:cs typeface="Aachen" panose="02020500000000000000" pitchFamily="18" charset="0"/>
                </a:rPr>
                <a:t>SBD</a:t>
              </a:r>
              <a:endParaRPr lang="en-US" b="1" dirty="0">
                <a:solidFill>
                  <a:schemeClr val="bg1"/>
                </a:solidFill>
                <a:latin typeface="Aachen" panose="02020500000000000000" pitchFamily="18" charset="0"/>
                <a:ea typeface="Aachen" panose="02020500000000000000" pitchFamily="18" charset="0"/>
                <a:cs typeface="Aachen" panose="02020500000000000000" pitchFamily="18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rot="21170470">
              <a:off x="3528838" y="3745654"/>
              <a:ext cx="6749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Aachen" panose="02020500000000000000" pitchFamily="18" charset="0"/>
                  <a:ea typeface="Aachen" panose="02020500000000000000" pitchFamily="18" charset="0"/>
                  <a:cs typeface="Aachen" panose="02020500000000000000" pitchFamily="18" charset="0"/>
                </a:rPr>
                <a:t>000</a:t>
              </a:r>
              <a:endParaRPr lang="en-US" b="1" dirty="0">
                <a:solidFill>
                  <a:schemeClr val="bg1"/>
                </a:solidFill>
                <a:latin typeface="Aachen" panose="02020500000000000000" pitchFamily="18" charset="0"/>
                <a:ea typeface="Aachen" panose="02020500000000000000" pitchFamily="18" charset="0"/>
                <a:cs typeface="Aachen" panose="02020500000000000000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664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014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657</TotalTime>
  <Words>242</Words>
  <Application>Microsoft Office PowerPoint</Application>
  <PresentationFormat>A4 Paper (210x297 mm)</PresentationFormat>
  <Paragraphs>48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24" baseType="lpstr">
      <vt:lpstr>Aachen</vt:lpstr>
      <vt:lpstr>Arial</vt:lpstr>
      <vt:lpstr>Arrus-Black</vt:lpstr>
      <vt:lpstr>Broad</vt:lpstr>
      <vt:lpstr>BrushScript</vt:lpstr>
      <vt:lpstr>Bunny Baby</vt:lpstr>
      <vt:lpstr>Calibri</vt:lpstr>
      <vt:lpstr>Calibri Light</vt:lpstr>
      <vt:lpstr>Cheri Liney</vt:lpstr>
      <vt:lpstr>Cute Jellyfish</vt:lpstr>
      <vt:lpstr>iCiel Altus</vt:lpstr>
      <vt:lpstr>iCiel Cadena</vt:lpstr>
      <vt:lpstr>iCiel Cucho</vt:lpstr>
      <vt:lpstr>iCiel Mijas</vt:lpstr>
      <vt:lpstr>iCiel Pacifico</vt:lpstr>
      <vt:lpstr>iCiel Pony</vt:lpstr>
      <vt:lpstr>Mikela</vt:lpstr>
      <vt:lpstr>Sitka Heading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39</cp:revision>
  <dcterms:created xsi:type="dcterms:W3CDTF">2021-03-23T08:20:43Z</dcterms:created>
  <dcterms:modified xsi:type="dcterms:W3CDTF">2021-04-10T08:47:53Z</dcterms:modified>
</cp:coreProperties>
</file>